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398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jp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g>
</file>

<file path=ppt/media/image5.jpg>
</file>

<file path=ppt/media/image6.jp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2B70C779-FE6A-4C41-8063-DD918336CBBF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E17E8B0-8D3B-41B5-990C-647924FD283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 err="1"/>
              <a:t>Rancang</a:t>
            </a:r>
            <a:r>
              <a:rPr lang="en-US" sz="3200" dirty="0"/>
              <a:t> </a:t>
            </a:r>
            <a:r>
              <a:rPr lang="en-US" sz="3200" dirty="0" err="1"/>
              <a:t>Bangun</a:t>
            </a:r>
            <a:r>
              <a:rPr lang="en-US" sz="3200" dirty="0"/>
              <a:t> Robot Vision </a:t>
            </a:r>
            <a:r>
              <a:rPr lang="en-US" sz="3200" dirty="0" err="1"/>
              <a:t>Untuk</a:t>
            </a:r>
            <a:r>
              <a:rPr lang="en-US" sz="3200" dirty="0"/>
              <a:t> Object Finding </a:t>
            </a:r>
            <a:r>
              <a:rPr lang="en-US" sz="3200" dirty="0" err="1"/>
              <a:t>Menggunakan</a:t>
            </a:r>
            <a:r>
              <a:rPr lang="en-US" sz="3200" dirty="0"/>
              <a:t> Color Tracking </a:t>
            </a:r>
            <a:r>
              <a:rPr lang="en-US" sz="3200" dirty="0" err="1"/>
              <a:t>pada</a:t>
            </a:r>
            <a:r>
              <a:rPr lang="en-US" sz="3200" dirty="0"/>
              <a:t> </a:t>
            </a:r>
            <a:r>
              <a:rPr lang="en-US" sz="3200" dirty="0" err="1"/>
              <a:t>perangkat</a:t>
            </a:r>
            <a:r>
              <a:rPr lang="en-US" sz="3200" dirty="0"/>
              <a:t> </a:t>
            </a:r>
            <a:r>
              <a:rPr lang="en-US" sz="3200" dirty="0" err="1"/>
              <a:t>RaspberryPi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Robot Vision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mesin</a:t>
            </a:r>
            <a:r>
              <a:rPr lang="en-US" dirty="0"/>
              <a:t> </a:t>
            </a:r>
            <a:r>
              <a:rPr lang="en-US" dirty="0" err="1"/>
              <a:t>automatis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semi-</a:t>
            </a:r>
            <a:r>
              <a:rPr lang="en-US" dirty="0" err="1"/>
              <a:t>automatis</a:t>
            </a:r>
            <a:r>
              <a:rPr lang="en-US" dirty="0"/>
              <a:t> yang </a:t>
            </a:r>
            <a:r>
              <a:rPr lang="en-US" dirty="0" err="1"/>
              <a:t>mampu</a:t>
            </a:r>
            <a:r>
              <a:rPr lang="en-US" dirty="0"/>
              <a:t> </a:t>
            </a:r>
            <a:r>
              <a:rPr lang="en-US" dirty="0" err="1"/>
              <a:t>memperoleh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melalui</a:t>
            </a:r>
            <a:r>
              <a:rPr lang="en-US" dirty="0"/>
              <a:t> proses </a:t>
            </a:r>
            <a:r>
              <a:rPr lang="en-US" dirty="0" err="1"/>
              <a:t>akuisisi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pemrosesan</a:t>
            </a:r>
            <a:r>
              <a:rPr lang="en-US" dirty="0"/>
              <a:t> </a:t>
            </a:r>
            <a:r>
              <a:rPr lang="en-US" dirty="0" err="1"/>
              <a:t>citra</a:t>
            </a:r>
            <a:r>
              <a:rPr lang="en-US" dirty="0"/>
              <a:t>.</a:t>
            </a:r>
          </a:p>
          <a:p>
            <a:pPr marL="109728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Vision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1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1484784"/>
            <a:ext cx="4146021" cy="413306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 </a:t>
            </a:r>
            <a:r>
              <a:rPr lang="en-US" dirty="0" err="1" smtClean="0"/>
              <a:t>Warna</a:t>
            </a:r>
            <a:r>
              <a:rPr lang="en-US" dirty="0" smtClean="0"/>
              <a:t> HSV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7856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Threshold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876550"/>
            <a:ext cx="8855149" cy="9707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8165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29142" y="3139517"/>
            <a:ext cx="4685715" cy="1209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Binary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349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24380" y="2606023"/>
            <a:ext cx="6295239" cy="22761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Centroid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98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634" y="1481138"/>
            <a:ext cx="8146731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Skema</a:t>
            </a:r>
            <a:r>
              <a:rPr lang="en-US" dirty="0" smtClean="0"/>
              <a:t> Robot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3055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5863" y="1481138"/>
            <a:ext cx="5972274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Skema</a:t>
            </a:r>
            <a:r>
              <a:rPr lang="en-US" dirty="0" smtClean="0"/>
              <a:t> </a:t>
            </a:r>
            <a:r>
              <a:rPr lang="en-US" dirty="0" err="1" smtClean="0"/>
              <a:t>Perangkat</a:t>
            </a:r>
            <a:r>
              <a:rPr lang="en-US" dirty="0" smtClean="0"/>
              <a:t> </a:t>
            </a:r>
            <a:r>
              <a:rPr lang="en-US" dirty="0" err="1" smtClean="0"/>
              <a:t>Lunak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178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853928"/>
            <a:ext cx="8229600" cy="3780381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Rakitan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01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30080"/>
            <a:ext cx="8229600" cy="442807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Perangkat</a:t>
            </a:r>
            <a:r>
              <a:rPr lang="en-US" dirty="0" smtClean="0"/>
              <a:t> </a:t>
            </a:r>
            <a:r>
              <a:rPr lang="en-US" dirty="0" err="1" smtClean="0"/>
              <a:t>Lunak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6781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Nilai</a:t>
            </a:r>
            <a:r>
              <a:rPr lang="en-US" dirty="0" smtClean="0"/>
              <a:t> Hue </a:t>
            </a:r>
            <a:r>
              <a:rPr lang="en-US" dirty="0" err="1" smtClean="0"/>
              <a:t>Biru</a:t>
            </a:r>
            <a:r>
              <a:rPr lang="en-US" dirty="0" smtClean="0"/>
              <a:t> </a:t>
            </a:r>
            <a:r>
              <a:rPr lang="en-US" dirty="0" err="1" smtClean="0"/>
              <a:t>adalah</a:t>
            </a:r>
            <a:r>
              <a:rPr lang="en-US" dirty="0" smtClean="0"/>
              <a:t> 100-130</a:t>
            </a:r>
          </a:p>
          <a:p>
            <a:r>
              <a:rPr lang="en-US" dirty="0" err="1" smtClean="0"/>
              <a:t>Untuk</a:t>
            </a:r>
            <a:r>
              <a:rPr lang="en-US" dirty="0" smtClean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S </a:t>
            </a:r>
            <a:r>
              <a:rPr lang="en-US" dirty="0" err="1"/>
              <a:t>dan</a:t>
            </a:r>
            <a:r>
              <a:rPr lang="en-US" dirty="0"/>
              <a:t> V </a:t>
            </a:r>
            <a:r>
              <a:rPr lang="en-US" dirty="0" err="1"/>
              <a:t>diambil</a:t>
            </a:r>
            <a:r>
              <a:rPr lang="en-US" dirty="0"/>
              <a:t> 440 </a:t>
            </a:r>
            <a:r>
              <a:rPr lang="en-US" dirty="0" err="1"/>
              <a:t>gambar</a:t>
            </a:r>
            <a:endParaRPr lang="en-US" dirty="0"/>
          </a:p>
          <a:p>
            <a:r>
              <a:rPr lang="en-US" dirty="0" err="1"/>
              <a:t>Mengambil</a:t>
            </a:r>
            <a:r>
              <a:rPr lang="en-US" dirty="0"/>
              <a:t> 10 </a:t>
            </a:r>
            <a:r>
              <a:rPr lang="en-US" dirty="0" err="1"/>
              <a:t>gambar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kenaikan</a:t>
            </a:r>
            <a:r>
              <a:rPr lang="en-US" dirty="0"/>
              <a:t> </a:t>
            </a:r>
            <a:r>
              <a:rPr lang="en-US" dirty="0" err="1"/>
              <a:t>jarak</a:t>
            </a:r>
            <a:r>
              <a:rPr lang="en-US" dirty="0"/>
              <a:t> 15cm </a:t>
            </a:r>
            <a:r>
              <a:rPr lang="en-US" dirty="0" err="1"/>
              <a:t>mulai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0cm </a:t>
            </a:r>
            <a:r>
              <a:rPr lang="en-US" dirty="0" err="1"/>
              <a:t>hingga</a:t>
            </a:r>
            <a:r>
              <a:rPr lang="en-US" dirty="0"/>
              <a:t> 645 cm</a:t>
            </a:r>
          </a:p>
          <a:p>
            <a:r>
              <a:rPr lang="en-US" dirty="0" err="1"/>
              <a:t>Atur</a:t>
            </a:r>
            <a:r>
              <a:rPr lang="en-US" dirty="0"/>
              <a:t> </a:t>
            </a:r>
            <a:r>
              <a:rPr lang="en-US" dirty="0" err="1"/>
              <a:t>jangkauan</a:t>
            </a:r>
            <a:r>
              <a:rPr lang="en-US" dirty="0"/>
              <a:t> HSV agar </a:t>
            </a:r>
            <a:r>
              <a:rPr lang="en-US" dirty="0" err="1"/>
              <a:t>mendapat</a:t>
            </a:r>
            <a:r>
              <a:rPr lang="en-US" dirty="0"/>
              <a:t> pixel </a:t>
            </a:r>
            <a:r>
              <a:rPr lang="en-US" dirty="0" err="1"/>
              <a:t>hasil</a:t>
            </a:r>
            <a:r>
              <a:rPr lang="en-US" dirty="0"/>
              <a:t> threshold </a:t>
            </a:r>
            <a:r>
              <a:rPr lang="en-US" dirty="0" err="1"/>
              <a:t>terbanyak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pixel </a:t>
            </a:r>
            <a:r>
              <a:rPr lang="en-US" dirty="0" err="1"/>
              <a:t>objek</a:t>
            </a:r>
            <a:endParaRPr lang="en-US" dirty="0"/>
          </a:p>
          <a:p>
            <a:r>
              <a:rPr lang="pt-BR" dirty="0"/>
              <a:t>Batas terjauh adalah 585 cm</a:t>
            </a:r>
          </a:p>
          <a:p>
            <a:r>
              <a:rPr lang="en-US" dirty="0" smtClean="0"/>
              <a:t>OPEN-TABLE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Nilai</a:t>
            </a:r>
            <a:r>
              <a:rPr lang="en-US" dirty="0" smtClean="0"/>
              <a:t> HSV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776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556792"/>
            <a:ext cx="2880320" cy="1918293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Teknologi</a:t>
            </a:r>
            <a:r>
              <a:rPr lang="en-US" dirty="0" smtClean="0"/>
              <a:t> Robot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3573016"/>
            <a:ext cx="2773006" cy="24741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0072" y="980728"/>
            <a:ext cx="2945455" cy="196190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509120"/>
            <a:ext cx="3311649" cy="1864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85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4674" y="1481138"/>
            <a:ext cx="6674651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 Of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6626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846446"/>
            <a:ext cx="8229600" cy="1795346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 Of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224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Robot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diuji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menemukan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bola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jarak</a:t>
            </a:r>
            <a:r>
              <a:rPr lang="en-US" dirty="0"/>
              <a:t> 585 cm</a:t>
            </a:r>
          </a:p>
          <a:p>
            <a:r>
              <a:rPr lang="sv-SE" dirty="0"/>
              <a:t>Dalam 10 kali pengujian, robot tidak mengalami kegagalan</a:t>
            </a:r>
          </a:p>
          <a:p>
            <a:r>
              <a:rPr lang="en-US" dirty="0" smtClean="0"/>
              <a:t>OPEN-FOLDER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Run-Test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05453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Pengaturan</a:t>
            </a:r>
            <a:r>
              <a:rPr lang="en-US" dirty="0"/>
              <a:t> duty-cycle </a:t>
            </a:r>
            <a:r>
              <a:rPr lang="en-US" dirty="0" err="1"/>
              <a:t>pada</a:t>
            </a:r>
            <a:r>
              <a:rPr lang="en-US" dirty="0"/>
              <a:t> controller motor</a:t>
            </a:r>
          </a:p>
          <a:p>
            <a:r>
              <a:rPr lang="en-US" dirty="0"/>
              <a:t>OPEN-FOLDER</a:t>
            </a:r>
          </a:p>
          <a:p>
            <a:r>
              <a:rPr lang="en-US" dirty="0" err="1"/>
              <a:t>Pengujian</a:t>
            </a:r>
            <a:r>
              <a:rPr lang="en-US" dirty="0"/>
              <a:t> duty-cycle </a:t>
            </a:r>
            <a:r>
              <a:rPr lang="en-US" dirty="0" err="1"/>
              <a:t>terhadap</a:t>
            </a:r>
            <a:r>
              <a:rPr lang="en-US" dirty="0"/>
              <a:t> PWM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stroboskop</a:t>
            </a:r>
            <a:endParaRPr lang="en-US" dirty="0"/>
          </a:p>
          <a:p>
            <a:r>
              <a:rPr lang="en-US" dirty="0"/>
              <a:t>OPEN-FOLDER</a:t>
            </a:r>
          </a:p>
          <a:p>
            <a:r>
              <a:rPr lang="en-US" dirty="0"/>
              <a:t>OPEN-TABLE</a:t>
            </a:r>
          </a:p>
          <a:p>
            <a:r>
              <a:rPr lang="sv-SE" dirty="0"/>
              <a:t>Kecepatan robot yang dapat digunakan adalah kecepatan pada duty-cycle 20 hingga 90 persen</a:t>
            </a:r>
          </a:p>
          <a:p>
            <a:r>
              <a:rPr lang="en-US" dirty="0"/>
              <a:t>OPEN-FOLDER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5602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OPEN-FOLDER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Seleksi</a:t>
            </a:r>
            <a:r>
              <a:rPr lang="en-US" dirty="0" smtClean="0"/>
              <a:t> </a:t>
            </a:r>
            <a:r>
              <a:rPr lang="en-US" dirty="0" err="1" smtClean="0"/>
              <a:t>warna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768" y="1412776"/>
            <a:ext cx="5858818" cy="5085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555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Robot </a:t>
            </a:r>
            <a:r>
              <a:rPr lang="en-US" dirty="0" err="1"/>
              <a:t>diuji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lumen yang </a:t>
            </a:r>
            <a:r>
              <a:rPr lang="en-US" dirty="0" err="1"/>
              <a:t>berbeda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198, 74, 32, 17, 5, </a:t>
            </a:r>
            <a:r>
              <a:rPr lang="en-US" dirty="0" err="1"/>
              <a:t>dan</a:t>
            </a:r>
            <a:r>
              <a:rPr lang="en-US" dirty="0"/>
              <a:t> 0 </a:t>
            </a:r>
            <a:r>
              <a:rPr lang="en-US" dirty="0" err="1"/>
              <a:t>gelap</a:t>
            </a:r>
            <a:endParaRPr lang="en-US" dirty="0"/>
          </a:p>
          <a:p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tingkat</a:t>
            </a:r>
            <a:r>
              <a:rPr lang="en-US" dirty="0"/>
              <a:t> lumen </a:t>
            </a:r>
            <a:r>
              <a:rPr lang="en-US" dirty="0" err="1"/>
              <a:t>menghasil</a:t>
            </a:r>
            <a:r>
              <a:rPr lang="en-US" dirty="0"/>
              <a:t> pixel </a:t>
            </a:r>
            <a:r>
              <a:rPr lang="en-US" dirty="0" err="1"/>
              <a:t>hasil</a:t>
            </a:r>
            <a:r>
              <a:rPr lang="en-US" dirty="0"/>
              <a:t> threshold yang </a:t>
            </a:r>
            <a:r>
              <a:rPr lang="en-US" dirty="0" err="1"/>
              <a:t>berbeda</a:t>
            </a:r>
            <a:endParaRPr lang="en-US" dirty="0"/>
          </a:p>
          <a:p>
            <a:r>
              <a:rPr lang="en-US" dirty="0" err="1"/>
              <a:t>Pencahayaan</a:t>
            </a:r>
            <a:r>
              <a:rPr lang="en-US" dirty="0"/>
              <a:t> </a:t>
            </a:r>
            <a:r>
              <a:rPr lang="en-US" dirty="0" err="1"/>
              <a:t>berpengaruh</a:t>
            </a:r>
            <a:r>
              <a:rPr lang="en-US" dirty="0"/>
              <a:t> </a:t>
            </a:r>
            <a:r>
              <a:rPr lang="en-US" dirty="0" err="1"/>
              <a:t>signifikan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S </a:t>
            </a:r>
            <a:r>
              <a:rPr lang="en-US" dirty="0" err="1"/>
              <a:t>dan</a:t>
            </a:r>
            <a:r>
              <a:rPr lang="en-US" dirty="0"/>
              <a:t> V</a:t>
            </a:r>
          </a:p>
          <a:p>
            <a:r>
              <a:rPr lang="en-US" dirty="0"/>
              <a:t>OPEN-FOLDER</a:t>
            </a:r>
          </a:p>
          <a:p>
            <a:r>
              <a:rPr lang="en-US" dirty="0"/>
              <a:t>OPEN-TABLE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Pencahayaan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220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pembangunan</a:t>
            </a:r>
            <a:r>
              <a:rPr lang="en-US" dirty="0"/>
              <a:t> robot vision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RaspberryPi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diambil</a:t>
            </a:r>
            <a:r>
              <a:rPr lang="en-US" dirty="0"/>
              <a:t> </a:t>
            </a:r>
            <a:r>
              <a:rPr lang="en-US" dirty="0" err="1"/>
              <a:t>kesimpulan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:</a:t>
            </a:r>
          </a:p>
          <a:p>
            <a:r>
              <a:rPr lang="en-US" dirty="0"/>
              <a:t>Robot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pembangunan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menemukan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ditetapkan</a:t>
            </a:r>
            <a:r>
              <a:rPr lang="en-US" dirty="0"/>
              <a:t>.</a:t>
            </a:r>
          </a:p>
          <a:p>
            <a:r>
              <a:rPr lang="en-US" dirty="0" err="1"/>
              <a:t>Rentang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saturasi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87-183, </a:t>
            </a:r>
            <a:r>
              <a:rPr lang="en-US" dirty="0" err="1"/>
              <a:t>sedangkan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value </a:t>
            </a:r>
            <a:r>
              <a:rPr lang="en-US" dirty="0" err="1"/>
              <a:t>adalah</a:t>
            </a:r>
            <a:r>
              <a:rPr lang="en-US" dirty="0"/>
              <a:t> 80-182.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Hue </a:t>
            </a:r>
            <a:r>
              <a:rPr lang="en-US" dirty="0" err="1"/>
              <a:t>bergantung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objek,sedangkan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uji</a:t>
            </a:r>
            <a:r>
              <a:rPr lang="en-US" dirty="0"/>
              <a:t> </a:t>
            </a:r>
            <a:r>
              <a:rPr lang="en-US" dirty="0" err="1"/>
              <a:t>disini</a:t>
            </a:r>
            <a:r>
              <a:rPr lang="en-US" dirty="0"/>
              <a:t> yang </a:t>
            </a:r>
            <a:r>
              <a:rPr lang="en-US" dirty="0" err="1"/>
              <a:t>berwarna</a:t>
            </a:r>
            <a:r>
              <a:rPr lang="en-US" dirty="0"/>
              <a:t> </a:t>
            </a:r>
            <a:r>
              <a:rPr lang="en-US" dirty="0" err="1"/>
              <a:t>biru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100-130.</a:t>
            </a:r>
          </a:p>
          <a:p>
            <a:r>
              <a:rPr lang="en-US" dirty="0" err="1"/>
              <a:t>Posisi</a:t>
            </a:r>
            <a:r>
              <a:rPr lang="en-US" dirty="0"/>
              <a:t> </a:t>
            </a:r>
            <a:r>
              <a:rPr lang="en-US" dirty="0" err="1"/>
              <a:t>jarak</a:t>
            </a:r>
            <a:r>
              <a:rPr lang="en-US" dirty="0"/>
              <a:t> </a:t>
            </a:r>
            <a:r>
              <a:rPr lang="en-US" dirty="0" err="1"/>
              <a:t>terjauh</a:t>
            </a:r>
            <a:r>
              <a:rPr lang="en-US" dirty="0"/>
              <a:t> bola </a:t>
            </a:r>
            <a:r>
              <a:rPr lang="en-US" dirty="0" err="1"/>
              <a:t>uji</a:t>
            </a:r>
            <a:r>
              <a:rPr lang="en-US" dirty="0"/>
              <a:t> </a:t>
            </a:r>
            <a:r>
              <a:rPr lang="en-US" dirty="0" err="1"/>
              <a:t>berdiameter</a:t>
            </a:r>
            <a:r>
              <a:rPr lang="en-US" dirty="0"/>
              <a:t> 97.8 mm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dibaca</a:t>
            </a:r>
            <a:r>
              <a:rPr lang="en-US" dirty="0"/>
              <a:t> </a:t>
            </a:r>
            <a:r>
              <a:rPr lang="en-US" dirty="0" err="1"/>
              <a:t>oleh</a:t>
            </a:r>
            <a:r>
              <a:rPr lang="en-US" dirty="0"/>
              <a:t> robot </a:t>
            </a:r>
            <a:r>
              <a:rPr lang="en-US" dirty="0" err="1"/>
              <a:t>adalah</a:t>
            </a:r>
            <a:r>
              <a:rPr lang="en-US" dirty="0"/>
              <a:t> 585 cm</a:t>
            </a:r>
          </a:p>
          <a:p>
            <a:r>
              <a:rPr lang="en-US" dirty="0" err="1"/>
              <a:t>Kecepatan</a:t>
            </a:r>
            <a:r>
              <a:rPr lang="en-US" dirty="0"/>
              <a:t> </a:t>
            </a:r>
            <a:r>
              <a:rPr lang="en-US" dirty="0" err="1"/>
              <a:t>putaran</a:t>
            </a:r>
            <a:r>
              <a:rPr lang="en-US" dirty="0"/>
              <a:t> </a:t>
            </a:r>
            <a:r>
              <a:rPr lang="en-US" dirty="0" err="1"/>
              <a:t>roda</a:t>
            </a:r>
            <a:r>
              <a:rPr lang="en-US" dirty="0"/>
              <a:t> yang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minimal 126 rpm </a:t>
            </a:r>
            <a:r>
              <a:rPr lang="en-US" dirty="0" err="1"/>
              <a:t>pada</a:t>
            </a:r>
            <a:r>
              <a:rPr lang="en-US" dirty="0"/>
              <a:t> duty-cycle 20% </a:t>
            </a:r>
            <a:r>
              <a:rPr lang="en-US" dirty="0" err="1"/>
              <a:t>dan</a:t>
            </a:r>
            <a:r>
              <a:rPr lang="en-US" dirty="0"/>
              <a:t> maximal </a:t>
            </a:r>
            <a:r>
              <a:rPr lang="en-US" dirty="0" err="1"/>
              <a:t>adalah</a:t>
            </a:r>
            <a:r>
              <a:rPr lang="en-US" dirty="0"/>
              <a:t> 445 rpm </a:t>
            </a:r>
            <a:r>
              <a:rPr lang="en-US" dirty="0" err="1"/>
              <a:t>pada</a:t>
            </a:r>
            <a:r>
              <a:rPr lang="en-US" dirty="0"/>
              <a:t> duty-cycle 90%</a:t>
            </a:r>
          </a:p>
          <a:p>
            <a:r>
              <a:rPr lang="en-US" dirty="0"/>
              <a:t>Tingkat </a:t>
            </a:r>
            <a:r>
              <a:rPr lang="en-US" dirty="0" err="1"/>
              <a:t>pencahayaan</a:t>
            </a:r>
            <a:r>
              <a:rPr lang="en-US" dirty="0"/>
              <a:t> minimal </a:t>
            </a:r>
            <a:r>
              <a:rPr lang="en-US" dirty="0" err="1"/>
              <a:t>adalah</a:t>
            </a:r>
            <a:r>
              <a:rPr lang="en-US" dirty="0"/>
              <a:t> 5 lumen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tingkat</a:t>
            </a:r>
            <a:r>
              <a:rPr lang="en-US" dirty="0"/>
              <a:t> </a:t>
            </a:r>
            <a:r>
              <a:rPr lang="en-US" dirty="0" err="1"/>
              <a:t>pencahayaan</a:t>
            </a:r>
            <a:r>
              <a:rPr lang="en-US" dirty="0"/>
              <a:t> </a:t>
            </a:r>
            <a:r>
              <a:rPr lang="en-US" dirty="0" err="1"/>
              <a:t>sangat</a:t>
            </a:r>
            <a:r>
              <a:rPr lang="en-US" dirty="0"/>
              <a:t> </a:t>
            </a:r>
            <a:r>
              <a:rPr lang="en-US" dirty="0" err="1"/>
              <a:t>berpengaruh</a:t>
            </a:r>
            <a:r>
              <a:rPr lang="en-US" dirty="0"/>
              <a:t> </a:t>
            </a:r>
            <a:r>
              <a:rPr lang="en-US" dirty="0" err="1"/>
              <a:t>terhadap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Saturation </a:t>
            </a:r>
            <a:r>
              <a:rPr lang="en-US" dirty="0" err="1"/>
              <a:t>dan</a:t>
            </a:r>
            <a:r>
              <a:rPr lang="en-US" dirty="0"/>
              <a:t> Value.</a:t>
            </a:r>
          </a:p>
          <a:p>
            <a:r>
              <a:rPr lang="en-US" dirty="0"/>
              <a:t>Robot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perancangan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pembangunan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membedakan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yang </a:t>
            </a:r>
            <a:r>
              <a:rPr lang="en-US" dirty="0" err="1"/>
              <a:t>ditetapkan</a:t>
            </a:r>
            <a:r>
              <a:rPr lang="en-US" dirty="0"/>
              <a:t> </a:t>
            </a:r>
            <a:r>
              <a:rPr lang="en-US" dirty="0" err="1"/>
              <a:t>diantara</a:t>
            </a:r>
            <a:r>
              <a:rPr lang="en-US" dirty="0"/>
              <a:t> </a:t>
            </a:r>
            <a:r>
              <a:rPr lang="en-US" dirty="0" err="1"/>
              <a:t>warna-warna</a:t>
            </a:r>
            <a:r>
              <a:rPr lang="en-US" dirty="0"/>
              <a:t> lain </a:t>
            </a:r>
            <a:r>
              <a:rPr lang="en-US" dirty="0" err="1"/>
              <a:t>karena</a:t>
            </a:r>
            <a:r>
              <a:rPr lang="en-US" dirty="0"/>
              <a:t> </a:t>
            </a:r>
            <a:r>
              <a:rPr lang="en-US" dirty="0" err="1"/>
              <a:t>perbedaan</a:t>
            </a:r>
            <a:r>
              <a:rPr lang="en-US" dirty="0"/>
              <a:t> </a:t>
            </a:r>
            <a:r>
              <a:rPr lang="en-US" dirty="0" err="1"/>
              <a:t>rentang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Hue.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Kesimpulan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1887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Sakalangkong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226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" y="1124744"/>
            <a:ext cx="3281229" cy="2264048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Sensor Robot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1052736"/>
            <a:ext cx="2880466" cy="20845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4005064"/>
            <a:ext cx="2381250" cy="19526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1700808"/>
            <a:ext cx="1867894" cy="18678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4176" y="4112218"/>
            <a:ext cx="2796844" cy="192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751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ketersediaannya</a:t>
            </a:r>
            <a:r>
              <a:rPr lang="en-US" dirty="0"/>
              <a:t> yang </a:t>
            </a:r>
            <a:r>
              <a:rPr lang="en-US" dirty="0" err="1"/>
              <a:t>luas</a:t>
            </a:r>
            <a:r>
              <a:rPr lang="en-US" dirty="0"/>
              <a:t>, </a:t>
            </a:r>
            <a:r>
              <a:rPr lang="en-US" dirty="0" err="1"/>
              <a:t>konten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tinggi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kesesuaian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lingkungan</a:t>
            </a:r>
            <a:r>
              <a:rPr lang="en-US" dirty="0"/>
              <a:t> </a:t>
            </a:r>
            <a:r>
              <a:rPr lang="en-US" dirty="0" err="1"/>
              <a:t>manusia</a:t>
            </a:r>
            <a:r>
              <a:rPr lang="en-US" dirty="0"/>
              <a:t> </a:t>
            </a:r>
            <a:r>
              <a:rPr lang="en-US" dirty="0" err="1"/>
              <a:t>serta</a:t>
            </a:r>
            <a:r>
              <a:rPr lang="en-US" dirty="0"/>
              <a:t> </a:t>
            </a:r>
            <a:r>
              <a:rPr lang="en-US" dirty="0" err="1"/>
              <a:t>harga</a:t>
            </a:r>
            <a:r>
              <a:rPr lang="en-US" dirty="0"/>
              <a:t> yang </a:t>
            </a:r>
            <a:r>
              <a:rPr lang="en-US" dirty="0" err="1"/>
              <a:t>murah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kamera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vision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cocok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platform robot. (Brett,2010)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Mengapa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Vision?</a:t>
            </a:r>
          </a:p>
        </p:txBody>
      </p:sp>
    </p:spTree>
    <p:extLst>
      <p:ext uri="{BB962C8B-B14F-4D97-AF65-F5344CB8AC3E}">
        <p14:creationId xmlns:p14="http://schemas.microsoft.com/office/powerpoint/2010/main" val="1580357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772816"/>
            <a:ext cx="3267075" cy="248602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Robot Vision (</a:t>
            </a:r>
            <a:r>
              <a:rPr lang="en-US" dirty="0" err="1" smtClean="0"/>
              <a:t>Propietary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8145" y="3861048"/>
            <a:ext cx="3810000" cy="20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17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541" y="1481138"/>
            <a:ext cx="6474917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RaspberryPi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5765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958" y="1481138"/>
            <a:ext cx="3094084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Fitur</a:t>
            </a:r>
            <a:r>
              <a:rPr lang="en-US" dirty="0" smtClean="0"/>
              <a:t> </a:t>
            </a:r>
            <a:r>
              <a:rPr lang="en-US" dirty="0" err="1" smtClean="0"/>
              <a:t>RaspberryPi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0552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Bagaimana</a:t>
            </a:r>
            <a:r>
              <a:rPr lang="en-US" dirty="0"/>
              <a:t> </a:t>
            </a:r>
            <a:r>
              <a:rPr lang="en-US" dirty="0" err="1"/>
              <a:t>merancang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membangun</a:t>
            </a:r>
            <a:r>
              <a:rPr lang="en-US" dirty="0"/>
              <a:t> robot vision </a:t>
            </a:r>
            <a:r>
              <a:rPr lang="en-US" dirty="0" err="1"/>
              <a:t>berbasis</a:t>
            </a:r>
            <a:r>
              <a:rPr lang="en-US" dirty="0"/>
              <a:t> color tracking </a:t>
            </a:r>
            <a:r>
              <a:rPr lang="en-US" dirty="0" err="1"/>
              <a:t>menggunakan</a:t>
            </a:r>
            <a:r>
              <a:rPr lang="en-US" dirty="0"/>
              <a:t>  </a:t>
            </a:r>
            <a:r>
              <a:rPr lang="en-US" dirty="0" err="1"/>
              <a:t>perangkat</a:t>
            </a:r>
            <a:r>
              <a:rPr lang="en-US" dirty="0"/>
              <a:t> </a:t>
            </a:r>
            <a:r>
              <a:rPr lang="en-US" dirty="0" err="1"/>
              <a:t>RaspberryPi</a:t>
            </a:r>
            <a:r>
              <a:rPr lang="en-US" dirty="0"/>
              <a:t>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Rumusan</a:t>
            </a:r>
            <a:r>
              <a:rPr lang="en-US" dirty="0" smtClean="0"/>
              <a:t> </a:t>
            </a:r>
            <a:r>
              <a:rPr lang="en-US" dirty="0" err="1" smtClean="0"/>
              <a:t>Masalah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921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yang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bahan</a:t>
            </a:r>
            <a:r>
              <a:rPr lang="en-US" dirty="0"/>
              <a:t> </a:t>
            </a:r>
            <a:r>
              <a:rPr lang="en-US" dirty="0" err="1"/>
              <a:t>uji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yang </a:t>
            </a:r>
            <a:r>
              <a:rPr lang="en-US" dirty="0" err="1"/>
              <a:t>ditentukan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program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 smtClean="0"/>
              <a:t>dalam</a:t>
            </a:r>
            <a:r>
              <a:rPr lang="en-US" dirty="0" smtClean="0"/>
              <a:t> </a:t>
            </a:r>
            <a:r>
              <a:rPr lang="en-US" dirty="0"/>
              <a:t>robot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/>
              <a:t>Penjejakan</a:t>
            </a:r>
            <a:r>
              <a:rPr lang="en-US" dirty="0"/>
              <a:t> </a:t>
            </a:r>
            <a:r>
              <a:rPr lang="en-US" dirty="0" err="1"/>
              <a:t>objek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, </a:t>
            </a:r>
            <a:r>
              <a:rPr lang="en-US" dirty="0" err="1" smtClean="0"/>
              <a:t>bukan</a:t>
            </a:r>
            <a:r>
              <a:rPr lang="en-US" dirty="0" smtClean="0"/>
              <a:t> </a:t>
            </a:r>
            <a:r>
              <a:rPr lang="en-US" dirty="0" err="1" smtClean="0"/>
              <a:t>berdasarkan</a:t>
            </a:r>
            <a:r>
              <a:rPr lang="en-US" dirty="0" smtClean="0"/>
              <a:t> </a:t>
            </a:r>
            <a:r>
              <a:rPr lang="en-US" dirty="0" err="1"/>
              <a:t>bentuk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kontur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/>
              <a:t>Algoritma</a:t>
            </a:r>
            <a:r>
              <a:rPr lang="en-US" dirty="0"/>
              <a:t> robot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 smtClean="0"/>
              <a:t>warna,bukan</a:t>
            </a:r>
            <a:r>
              <a:rPr lang="en-US" dirty="0" smtClean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lebih</a:t>
            </a:r>
            <a:r>
              <a:rPr lang="en-US" dirty="0"/>
              <a:t> </a:t>
            </a:r>
            <a:r>
              <a:rPr lang="en-US" dirty="0" err="1"/>
              <a:t>warna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Batasan</a:t>
            </a:r>
            <a:r>
              <a:rPr lang="en-US" dirty="0" smtClean="0"/>
              <a:t> </a:t>
            </a:r>
            <a:r>
              <a:rPr lang="en-US" dirty="0" err="1" smtClean="0"/>
              <a:t>Masalah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0956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760</TotalTime>
  <Words>446</Words>
  <Application>Microsoft Office PowerPoint</Application>
  <PresentationFormat>On-screen Show (4:3)</PresentationFormat>
  <Paragraphs>64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Concourse</vt:lpstr>
      <vt:lpstr>Rancang Bangun Robot Vision Untuk Object Finding Menggunakan Color Tracking pada perangkat RaspberryPi</vt:lpstr>
      <vt:lpstr>Teknologi Robot</vt:lpstr>
      <vt:lpstr>Sensor Robot</vt:lpstr>
      <vt:lpstr>Mengapa memilih Vision?</vt:lpstr>
      <vt:lpstr>Robot Vision (Propietary)</vt:lpstr>
      <vt:lpstr>RaspberryPi</vt:lpstr>
      <vt:lpstr>Fitur RaspberryPi</vt:lpstr>
      <vt:lpstr>Rumusan Masalah</vt:lpstr>
      <vt:lpstr>Batasan Masalah</vt:lpstr>
      <vt:lpstr>Robot Vision</vt:lpstr>
      <vt:lpstr>Mode Warna HSV</vt:lpstr>
      <vt:lpstr>Threshold</vt:lpstr>
      <vt:lpstr>Image Binary</vt:lpstr>
      <vt:lpstr>Centroid</vt:lpstr>
      <vt:lpstr>Skema Robot</vt:lpstr>
      <vt:lpstr>Skema Perangkat Lunak</vt:lpstr>
      <vt:lpstr>Rakitan</vt:lpstr>
      <vt:lpstr>Perangkat Lunak</vt:lpstr>
      <vt:lpstr>Nilai HSV</vt:lpstr>
      <vt:lpstr>Field Of View</vt:lpstr>
      <vt:lpstr>Field Of View</vt:lpstr>
      <vt:lpstr>Run-Test</vt:lpstr>
      <vt:lpstr>Speed</vt:lpstr>
      <vt:lpstr>Seleksi warna</vt:lpstr>
      <vt:lpstr>Pencahayaan</vt:lpstr>
      <vt:lpstr>Kesimpulan</vt:lpstr>
      <vt:lpstr>Sakalangkong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Rancang Bangun Robot Vision Untuk Object Finding Menggunakan Color Tracking pada perangkat RaspberryPi</dc:title>
  <dc:creator>development</dc:creator>
  <cp:lastModifiedBy>development</cp:lastModifiedBy>
  <cp:revision>55</cp:revision>
  <dcterms:created xsi:type="dcterms:W3CDTF">2015-01-12T03:43:24Z</dcterms:created>
  <dcterms:modified xsi:type="dcterms:W3CDTF">2015-01-13T04:11:30Z</dcterms:modified>
</cp:coreProperties>
</file>

<file path=docProps/thumbnail.jpeg>
</file>